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notesMasterIdLst>
    <p:notesMasterId r:id="rId9"/>
  </p:notesMasterIdLst>
  <p:handoutMasterIdLst>
    <p:handoutMasterId r:id="rId10"/>
  </p:handoutMasterIdLst>
  <p:sldIdLst>
    <p:sldId id="334" r:id="rId5"/>
    <p:sldId id="327" r:id="rId6"/>
    <p:sldId id="335" r:id="rId7"/>
    <p:sldId id="336" r:id="rId8"/>
  </p:sldIdLst>
  <p:sldSz cx="12192000" cy="6858000"/>
  <p:notesSz cx="6858000" cy="9144000"/>
  <p:defaultTextStyle>
    <a:defPPr>
      <a:defRPr lang="sl-S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F4A99"/>
    <a:srgbClr val="5E667E"/>
    <a:srgbClr val="FED215"/>
    <a:srgbClr val="FBB315"/>
    <a:srgbClr val="BF311D"/>
    <a:srgbClr val="EA5858"/>
    <a:srgbClr val="FAE8E0"/>
    <a:srgbClr val="8298CE"/>
    <a:srgbClr val="5F667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311DFDD-593B-EE43-9C1D-9E32F7A439B6}" v="2400" dt="2022-08-17T13:09:00.716"/>
    <p1510:client id="{B782A860-9934-7AF8-5C40-8754163103DA}" v="549" dt="2023-05-07T20:46:03.258"/>
    <p1510:client id="{5568F954-BBC3-E6E1-D1D0-4E06E5650BDA}" v="187" dt="2023-03-26T15:56:30.280"/>
    <p1510:client id="{C851755C-8605-6036-9528-F370FA31A27D}" v="252" dt="2023-03-26T17:21:18.92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838" autoAdjust="0"/>
    <p:restoredTop sz="88353" autoAdjust="0"/>
  </p:normalViewPr>
  <p:slideViewPr>
    <p:cSldViewPr snapToGrid="0">
      <p:cViewPr varScale="1">
        <p:scale>
          <a:sx n="77" d="100"/>
          <a:sy n="77" d="100"/>
        </p:scale>
        <p:origin x="917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3" d="100"/>
          <a:sy n="63" d="100"/>
        </p:scale>
        <p:origin x="3206" y="77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viewProps" Target="viewProps.xml"/><Relationship Id="rId2" Type="http://schemas.openxmlformats.org/officeDocument/2006/relationships/customXml" Target="../customXml/item2.xml"/><Relationship Id="rId20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presProps" Target="presProps.xml"/><Relationship Id="rId5" Type="http://schemas.openxmlformats.org/officeDocument/2006/relationships/slide" Target="slides/slide1.xml"/><Relationship Id="rId10" Type="http://schemas.openxmlformats.org/officeDocument/2006/relationships/handoutMaster" Target="handoutMasters/handoutMaster1.xml"/><Relationship Id="rId4" Type="http://schemas.openxmlformats.org/officeDocument/2006/relationships/slideMaster" Target="slideMasters/slideMaster1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glave 1">
            <a:extLst>
              <a:ext uri="{FF2B5EF4-FFF2-40B4-BE49-F238E27FC236}">
                <a16:creationId xmlns:a16="http://schemas.microsoft.com/office/drawing/2014/main" id="{A8E55E22-07AB-9C95-D6B8-972E4945D2E5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l-SI"/>
          </a:p>
        </p:txBody>
      </p:sp>
      <p:sp>
        <p:nvSpPr>
          <p:cNvPr id="3" name="Označba mesta datuma 2">
            <a:extLst>
              <a:ext uri="{FF2B5EF4-FFF2-40B4-BE49-F238E27FC236}">
                <a16:creationId xmlns:a16="http://schemas.microsoft.com/office/drawing/2014/main" id="{29E0A27F-8C40-553C-0437-5014CCC9648C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C91CB53-A6F1-4540-AF1C-7291C985323B}" type="datetimeFigureOut">
              <a:rPr lang="sl-SI" smtClean="0"/>
              <a:t>9. 06. 2023</a:t>
            </a:fld>
            <a:endParaRPr lang="sl-SI"/>
          </a:p>
        </p:txBody>
      </p:sp>
      <p:sp>
        <p:nvSpPr>
          <p:cNvPr id="4" name="Označba mesta noge 3">
            <a:extLst>
              <a:ext uri="{FF2B5EF4-FFF2-40B4-BE49-F238E27FC236}">
                <a16:creationId xmlns:a16="http://schemas.microsoft.com/office/drawing/2014/main" id="{72EB5B9F-97CD-F6DA-D95B-DDD74AE41187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l-SI"/>
          </a:p>
        </p:txBody>
      </p:sp>
      <p:sp>
        <p:nvSpPr>
          <p:cNvPr id="5" name="Označba mesta številke diapozitiva 4">
            <a:extLst>
              <a:ext uri="{FF2B5EF4-FFF2-40B4-BE49-F238E27FC236}">
                <a16:creationId xmlns:a16="http://schemas.microsoft.com/office/drawing/2014/main" id="{7EF910EF-98CA-1496-C2EC-0485B171CCA0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B555439-6F9D-48DC-91F1-825E7D76716B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47052805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glav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l-SI"/>
          </a:p>
        </p:txBody>
      </p:sp>
      <p:sp>
        <p:nvSpPr>
          <p:cNvPr id="3" name="Označba mesta datum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12AC99-9FDB-40FB-957C-BECAB4D12900}" type="datetimeFigureOut">
              <a:rPr lang="sl-SI" smtClean="0"/>
              <a:t>9. 06. 2023</a:t>
            </a:fld>
            <a:endParaRPr lang="sl-SI"/>
          </a:p>
        </p:txBody>
      </p:sp>
      <p:sp>
        <p:nvSpPr>
          <p:cNvPr id="4" name="Označba mesta stranske slik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l-SI"/>
          </a:p>
        </p:txBody>
      </p:sp>
      <p:sp>
        <p:nvSpPr>
          <p:cNvPr id="5" name="Označba mesta opomb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6" name="Označba mesta no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l-SI"/>
          </a:p>
        </p:txBody>
      </p:sp>
      <p:sp>
        <p:nvSpPr>
          <p:cNvPr id="7" name="Označba mesta številke diapoz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31C2BFD-67B8-4FC7-8C75-109C8FD38775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21333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768042A9-F9EA-43B0-A615-8E8D2C5A35D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sl-SI"/>
              <a:t>Kliknite, če želite urediti slog naslova matrice</a:t>
            </a:r>
            <a:endParaRPr lang="en-GB"/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id="{D2FBA37A-5285-4FF3-A011-3EA629A6F77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sl-SI"/>
              <a:t>Kliknite, če želite urediti slog podnaslova matrice</a:t>
            </a:r>
            <a:endParaRPr lang="en-GB"/>
          </a:p>
        </p:txBody>
      </p:sp>
      <p:sp>
        <p:nvSpPr>
          <p:cNvPr id="4" name="Označba mesta datuma 3">
            <a:extLst>
              <a:ext uri="{FF2B5EF4-FFF2-40B4-BE49-F238E27FC236}">
                <a16:creationId xmlns:a16="http://schemas.microsoft.com/office/drawing/2014/main" id="{50782DE6-AB9D-46CA-85E3-527FCC9B6D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E65A01-A846-4CA7-9EC6-A5205291C4BB}" type="datetimeFigureOut">
              <a:rPr lang="en-US" smtClean="0"/>
              <a:pPr/>
              <a:t>6/9/2023</a:t>
            </a:fld>
            <a:endParaRPr lang="en-US"/>
          </a:p>
        </p:txBody>
      </p:sp>
      <p:sp>
        <p:nvSpPr>
          <p:cNvPr id="5" name="Označba mesta noge 4">
            <a:extLst>
              <a:ext uri="{FF2B5EF4-FFF2-40B4-BE49-F238E27FC236}">
                <a16:creationId xmlns:a16="http://schemas.microsoft.com/office/drawing/2014/main" id="{3BEDE93A-DFA4-424F-A5D1-58237C0578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Označba mesta številke diapozitiva 5">
            <a:extLst>
              <a:ext uri="{FF2B5EF4-FFF2-40B4-BE49-F238E27FC236}">
                <a16:creationId xmlns:a16="http://schemas.microsoft.com/office/drawing/2014/main" id="{DCF02F51-51BF-4DBE-B836-A5101433EC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EBBF18-9FC8-440E-890E-86A6D109C43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69692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282FF3A1-7235-4768-8325-245E3495A4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  <a:endParaRPr lang="en-GB"/>
          </a:p>
        </p:txBody>
      </p:sp>
      <p:sp>
        <p:nvSpPr>
          <p:cNvPr id="3" name="Označba mesta navpičnega besedila 2">
            <a:extLst>
              <a:ext uri="{FF2B5EF4-FFF2-40B4-BE49-F238E27FC236}">
                <a16:creationId xmlns:a16="http://schemas.microsoft.com/office/drawing/2014/main" id="{D89A02DB-9187-4288-9211-D61A9B68631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GB"/>
          </a:p>
        </p:txBody>
      </p:sp>
      <p:sp>
        <p:nvSpPr>
          <p:cNvPr id="4" name="Označba mesta datuma 3">
            <a:extLst>
              <a:ext uri="{FF2B5EF4-FFF2-40B4-BE49-F238E27FC236}">
                <a16:creationId xmlns:a16="http://schemas.microsoft.com/office/drawing/2014/main" id="{8C943D4E-414C-4CB3-B9AA-DB4A69AEEB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E65A01-A846-4CA7-9EC6-A5205291C4BB}" type="datetimeFigureOut">
              <a:rPr lang="en-US" smtClean="0"/>
              <a:pPr/>
              <a:t>6/9/2023</a:t>
            </a:fld>
            <a:endParaRPr lang="en-US"/>
          </a:p>
        </p:txBody>
      </p:sp>
      <p:sp>
        <p:nvSpPr>
          <p:cNvPr id="5" name="Označba mesta noge 4">
            <a:extLst>
              <a:ext uri="{FF2B5EF4-FFF2-40B4-BE49-F238E27FC236}">
                <a16:creationId xmlns:a16="http://schemas.microsoft.com/office/drawing/2014/main" id="{EF62C0E6-939B-4531-9C8F-32ABC56CE7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Označba mesta številke diapozitiva 5">
            <a:extLst>
              <a:ext uri="{FF2B5EF4-FFF2-40B4-BE49-F238E27FC236}">
                <a16:creationId xmlns:a16="http://schemas.microsoft.com/office/drawing/2014/main" id="{E42839A1-499F-4897-9A56-5DBB73F786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EBBF18-9FC8-440E-890E-86A6D109C43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28036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vpični naslov 1">
            <a:extLst>
              <a:ext uri="{FF2B5EF4-FFF2-40B4-BE49-F238E27FC236}">
                <a16:creationId xmlns:a16="http://schemas.microsoft.com/office/drawing/2014/main" id="{673ED6E1-60A3-4268-8A11-FECF9DF3B27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sl-SI"/>
              <a:t>Kliknite, če želite urediti slog naslova matrice</a:t>
            </a:r>
            <a:endParaRPr lang="en-GB"/>
          </a:p>
        </p:txBody>
      </p:sp>
      <p:sp>
        <p:nvSpPr>
          <p:cNvPr id="3" name="Označba mesta navpičnega besedila 2">
            <a:extLst>
              <a:ext uri="{FF2B5EF4-FFF2-40B4-BE49-F238E27FC236}">
                <a16:creationId xmlns:a16="http://schemas.microsoft.com/office/drawing/2014/main" id="{B399E99D-C3A6-40A9-BBF7-BB211F5D74C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GB"/>
          </a:p>
        </p:txBody>
      </p:sp>
      <p:sp>
        <p:nvSpPr>
          <p:cNvPr id="4" name="Označba mesta datuma 3">
            <a:extLst>
              <a:ext uri="{FF2B5EF4-FFF2-40B4-BE49-F238E27FC236}">
                <a16:creationId xmlns:a16="http://schemas.microsoft.com/office/drawing/2014/main" id="{FB842B5F-0778-4970-8E73-0A56D9B180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E65A01-A846-4CA7-9EC6-A5205291C4BB}" type="datetimeFigureOut">
              <a:rPr lang="en-US" smtClean="0"/>
              <a:pPr/>
              <a:t>6/9/2023</a:t>
            </a:fld>
            <a:endParaRPr lang="en-US"/>
          </a:p>
        </p:txBody>
      </p:sp>
      <p:sp>
        <p:nvSpPr>
          <p:cNvPr id="5" name="Označba mesta noge 4">
            <a:extLst>
              <a:ext uri="{FF2B5EF4-FFF2-40B4-BE49-F238E27FC236}">
                <a16:creationId xmlns:a16="http://schemas.microsoft.com/office/drawing/2014/main" id="{CBDEBF43-541D-4A06-9E92-AB83641D54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Označba mesta številke diapozitiva 5">
            <a:extLst>
              <a:ext uri="{FF2B5EF4-FFF2-40B4-BE49-F238E27FC236}">
                <a16:creationId xmlns:a16="http://schemas.microsoft.com/office/drawing/2014/main" id="{88B679D7-D5C0-4C55-A3AB-11BDAF5B49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EBBF18-9FC8-440E-890E-86A6D109C43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523554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Ok_podlaga_1.jp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48" y="2286"/>
            <a:ext cx="12185904" cy="68534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878915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2.jp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48" y="2286"/>
            <a:ext cx="12185904" cy="6853428"/>
          </a:xfrm>
          <a:prstGeom prst="rect">
            <a:avLst/>
          </a:prstGeom>
        </p:spPr>
      </p:pic>
      <p:sp>
        <p:nvSpPr>
          <p:cNvPr id="8" name="Title 1"/>
          <p:cNvSpPr txBox="1">
            <a:spLocks/>
          </p:cNvSpPr>
          <p:nvPr userDrawn="1"/>
        </p:nvSpPr>
        <p:spPr>
          <a:xfrm>
            <a:off x="952464" y="1571612"/>
            <a:ext cx="10363200" cy="64294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9" name="Subtitle 2"/>
          <p:cNvSpPr txBox="1">
            <a:spLocks/>
          </p:cNvSpPr>
          <p:nvPr userDrawn="1"/>
        </p:nvSpPr>
        <p:spPr>
          <a:xfrm>
            <a:off x="952464" y="2571744"/>
            <a:ext cx="10382323" cy="392909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Title 1"/>
          <p:cNvSpPr>
            <a:spLocks noGrp="1"/>
          </p:cNvSpPr>
          <p:nvPr>
            <p:ph type="title" hasCustomPrompt="1"/>
          </p:nvPr>
        </p:nvSpPr>
        <p:spPr>
          <a:xfrm>
            <a:off x="952464" y="1571612"/>
            <a:ext cx="10382323" cy="642942"/>
          </a:xfrm>
        </p:spPr>
        <p:txBody>
          <a:bodyPr>
            <a:normAutofit/>
          </a:bodyPr>
          <a:lstStyle>
            <a:lvl1pPr algn="l">
              <a:defRPr sz="3200" b="1"/>
            </a:lvl1pPr>
          </a:lstStyle>
          <a:p>
            <a:r>
              <a:rPr lang="sl-SI" dirty="0"/>
              <a:t>Klikni za edit naslova</a:t>
            </a:r>
            <a:endParaRPr lang="en-US" dirty="0"/>
          </a:p>
        </p:txBody>
      </p:sp>
      <p:sp>
        <p:nvSpPr>
          <p:cNvPr id="6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952464" y="2571744"/>
            <a:ext cx="10382323" cy="3929090"/>
          </a:xfrm>
        </p:spPr>
        <p:txBody>
          <a:bodyPr>
            <a:normAutofit/>
          </a:bodyPr>
          <a:lstStyle>
            <a:lvl1pPr marL="0" indent="0" algn="l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l-SI" dirty="0"/>
              <a:t>Klikni za</a:t>
            </a:r>
            <a:r>
              <a:rPr lang="en-US" dirty="0"/>
              <a:t> edit </a:t>
            </a:r>
            <a:r>
              <a:rPr lang="sl-SI" dirty="0"/>
              <a:t>teksta...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093112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značba mesta datuma 3">
            <a:extLst>
              <a:ext uri="{FF2B5EF4-FFF2-40B4-BE49-F238E27FC236}">
                <a16:creationId xmlns:a16="http://schemas.microsoft.com/office/drawing/2014/main" id="{CD4AFCE2-694B-3DF4-88A9-CF5650A5071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D5FF6EC-4309-4E53-93DB-E4E38FD8F29E}" type="datetimeFigureOut">
              <a:rPr lang="sl-SI" smtClean="0"/>
              <a:t>9. 06. 2023</a:t>
            </a:fld>
            <a:endParaRPr lang="sl-SI"/>
          </a:p>
        </p:txBody>
      </p:sp>
      <p:sp>
        <p:nvSpPr>
          <p:cNvPr id="5" name="Označba mesta noge 4">
            <a:extLst>
              <a:ext uri="{FF2B5EF4-FFF2-40B4-BE49-F238E27FC236}">
                <a16:creationId xmlns:a16="http://schemas.microsoft.com/office/drawing/2014/main" id="{5D0BECEC-32F6-BE1D-1963-267D43ECBC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sl-SI"/>
          </a:p>
        </p:txBody>
      </p:sp>
      <p:sp>
        <p:nvSpPr>
          <p:cNvPr id="6" name="Označba mesta številke diapozitiva 5">
            <a:extLst>
              <a:ext uri="{FF2B5EF4-FFF2-40B4-BE49-F238E27FC236}">
                <a16:creationId xmlns:a16="http://schemas.microsoft.com/office/drawing/2014/main" id="{F64EB3B0-AA16-DC24-C05C-427249BB69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368E20A-0663-47AA-A998-DDF954D3BB5C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38311839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Slika 2">
            <a:extLst>
              <a:ext uri="{FF2B5EF4-FFF2-40B4-BE49-F238E27FC236}">
                <a16:creationId xmlns:a16="http://schemas.microsoft.com/office/drawing/2014/main" id="{7AA1A82C-7670-ED73-E962-0DB8CF9ACF7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44920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DC24EFF8-3DC6-41BE-BB23-B65F9538AA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  <a:endParaRPr lang="en-GB"/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241CEF13-0F24-4A9C-94B8-EDBF971D3E3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GB"/>
          </a:p>
        </p:txBody>
      </p:sp>
      <p:sp>
        <p:nvSpPr>
          <p:cNvPr id="4" name="Označba mesta datuma 3">
            <a:extLst>
              <a:ext uri="{FF2B5EF4-FFF2-40B4-BE49-F238E27FC236}">
                <a16:creationId xmlns:a16="http://schemas.microsoft.com/office/drawing/2014/main" id="{720B0A92-A2F1-4460-8E10-9FF56E0116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73E065-A024-4C59-A533-9A6FBD944B2A}" type="datetimeFigureOut">
              <a:rPr lang="en-GB" smtClean="0"/>
              <a:t>09/06/2023</a:t>
            </a:fld>
            <a:endParaRPr lang="en-GB"/>
          </a:p>
        </p:txBody>
      </p:sp>
      <p:sp>
        <p:nvSpPr>
          <p:cNvPr id="5" name="Označba mesta noge 4">
            <a:extLst>
              <a:ext uri="{FF2B5EF4-FFF2-40B4-BE49-F238E27FC236}">
                <a16:creationId xmlns:a16="http://schemas.microsoft.com/office/drawing/2014/main" id="{B4623DB6-1B09-469E-A293-020B526610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Označba mesta številke diapozitiva 5">
            <a:extLst>
              <a:ext uri="{FF2B5EF4-FFF2-40B4-BE49-F238E27FC236}">
                <a16:creationId xmlns:a16="http://schemas.microsoft.com/office/drawing/2014/main" id="{446E30D3-BE0B-4A0F-BF01-E67F33CD54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4962BB-B6EB-4367-9D7F-FCA24310C811}" type="slidenum">
              <a:rPr lang="en-GB" smtClean="0"/>
              <a:t>‹#›</a:t>
            </a:fld>
            <a:endParaRPr lang="en-GB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061AFD3E-EA5E-4860-AF99-B6825A1192D6}"/>
              </a:ext>
            </a:extLst>
          </p:cNvPr>
          <p:cNvSpPr txBox="1">
            <a:spLocks/>
          </p:cNvSpPr>
          <p:nvPr userDrawn="1"/>
        </p:nvSpPr>
        <p:spPr>
          <a:xfrm>
            <a:off x="952464" y="1571612"/>
            <a:ext cx="10363200" cy="64294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9" name="Subtitle 2">
            <a:extLst>
              <a:ext uri="{FF2B5EF4-FFF2-40B4-BE49-F238E27FC236}">
                <a16:creationId xmlns:a16="http://schemas.microsoft.com/office/drawing/2014/main" id="{8B112136-2DA9-45C3-89C9-C2FCE0D832D4}"/>
              </a:ext>
            </a:extLst>
          </p:cNvPr>
          <p:cNvSpPr txBox="1">
            <a:spLocks/>
          </p:cNvSpPr>
          <p:nvPr userDrawn="1"/>
        </p:nvSpPr>
        <p:spPr>
          <a:xfrm>
            <a:off x="952464" y="2571744"/>
            <a:ext cx="10382323" cy="392909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18686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7BF39212-077B-42E2-A3C8-F69210E730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sl-SI"/>
              <a:t>Kliknite, če želite urediti slog naslova matrice</a:t>
            </a:r>
            <a:endParaRPr lang="en-GB"/>
          </a:p>
        </p:txBody>
      </p:sp>
      <p:sp>
        <p:nvSpPr>
          <p:cNvPr id="3" name="Označba mesta besedila 2">
            <a:extLst>
              <a:ext uri="{FF2B5EF4-FFF2-40B4-BE49-F238E27FC236}">
                <a16:creationId xmlns:a16="http://schemas.microsoft.com/office/drawing/2014/main" id="{F83BD5CC-3A97-47E8-A077-DC3B6CBED04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4" name="Označba mesta datuma 3">
            <a:extLst>
              <a:ext uri="{FF2B5EF4-FFF2-40B4-BE49-F238E27FC236}">
                <a16:creationId xmlns:a16="http://schemas.microsoft.com/office/drawing/2014/main" id="{9EA9A106-517C-442E-A454-2CF3DAA27A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E65A01-A846-4CA7-9EC6-A5205291C4BB}" type="datetimeFigureOut">
              <a:rPr lang="en-US" smtClean="0"/>
              <a:pPr/>
              <a:t>6/9/2023</a:t>
            </a:fld>
            <a:endParaRPr lang="en-US"/>
          </a:p>
        </p:txBody>
      </p:sp>
      <p:sp>
        <p:nvSpPr>
          <p:cNvPr id="5" name="Označba mesta noge 4">
            <a:extLst>
              <a:ext uri="{FF2B5EF4-FFF2-40B4-BE49-F238E27FC236}">
                <a16:creationId xmlns:a16="http://schemas.microsoft.com/office/drawing/2014/main" id="{E0ECCAE4-6125-4E82-8792-43B8F5AA6D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Označba mesta številke diapozitiva 5">
            <a:extLst>
              <a:ext uri="{FF2B5EF4-FFF2-40B4-BE49-F238E27FC236}">
                <a16:creationId xmlns:a16="http://schemas.microsoft.com/office/drawing/2014/main" id="{DDC69F4E-1EE2-4C7B-B3C8-8A5F2DA9D1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EBBF18-9FC8-440E-890E-86A6D109C43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1815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17F2C531-1D22-4E00-A667-96023C0C9E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  <a:endParaRPr lang="en-GB"/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0A7ECBC1-0D6F-4620-B65C-23F97A72223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GB"/>
          </a:p>
        </p:txBody>
      </p:sp>
      <p:sp>
        <p:nvSpPr>
          <p:cNvPr id="4" name="Označba mesta vsebine 3">
            <a:extLst>
              <a:ext uri="{FF2B5EF4-FFF2-40B4-BE49-F238E27FC236}">
                <a16:creationId xmlns:a16="http://schemas.microsoft.com/office/drawing/2014/main" id="{42D8707F-2509-4616-8150-DA5F82C3DBB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GB"/>
          </a:p>
        </p:txBody>
      </p:sp>
      <p:sp>
        <p:nvSpPr>
          <p:cNvPr id="5" name="Označba mesta datuma 4">
            <a:extLst>
              <a:ext uri="{FF2B5EF4-FFF2-40B4-BE49-F238E27FC236}">
                <a16:creationId xmlns:a16="http://schemas.microsoft.com/office/drawing/2014/main" id="{0B1BD47C-56B7-40F0-AC53-100586B5F1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E65A01-A846-4CA7-9EC6-A5205291C4BB}" type="datetimeFigureOut">
              <a:rPr lang="en-US" smtClean="0"/>
              <a:pPr/>
              <a:t>6/9/2023</a:t>
            </a:fld>
            <a:endParaRPr lang="en-US"/>
          </a:p>
        </p:txBody>
      </p:sp>
      <p:sp>
        <p:nvSpPr>
          <p:cNvPr id="6" name="Označba mesta noge 5">
            <a:extLst>
              <a:ext uri="{FF2B5EF4-FFF2-40B4-BE49-F238E27FC236}">
                <a16:creationId xmlns:a16="http://schemas.microsoft.com/office/drawing/2014/main" id="{24D6AC9E-5681-4D83-934E-336A4DD39B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Označba mesta številke diapozitiva 6">
            <a:extLst>
              <a:ext uri="{FF2B5EF4-FFF2-40B4-BE49-F238E27FC236}">
                <a16:creationId xmlns:a16="http://schemas.microsoft.com/office/drawing/2014/main" id="{5EF41586-51F2-457F-8AA4-2D3E895ACB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EBBF18-9FC8-440E-890E-86A6D109C43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72213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06C920CB-C319-4725-A3F3-79AC259E0A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</p:spPr>
        <p:txBody>
          <a:bodyPr/>
          <a:lstStyle/>
          <a:p>
            <a:r>
              <a:rPr lang="sl-SI"/>
              <a:t>Kliknite, če želite urediti slog naslova matrice</a:t>
            </a:r>
            <a:endParaRPr lang="en-GB"/>
          </a:p>
        </p:txBody>
      </p:sp>
      <p:sp>
        <p:nvSpPr>
          <p:cNvPr id="3" name="Označba mesta besedila 2">
            <a:extLst>
              <a:ext uri="{FF2B5EF4-FFF2-40B4-BE49-F238E27FC236}">
                <a16:creationId xmlns:a16="http://schemas.microsoft.com/office/drawing/2014/main" id="{EE716883-ADAD-4C2E-97EA-7298559D43B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4" name="Označba mesta vsebine 3">
            <a:extLst>
              <a:ext uri="{FF2B5EF4-FFF2-40B4-BE49-F238E27FC236}">
                <a16:creationId xmlns:a16="http://schemas.microsoft.com/office/drawing/2014/main" id="{55DAF20C-634D-42A4-B173-D5793D565C8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GB"/>
          </a:p>
        </p:txBody>
      </p:sp>
      <p:sp>
        <p:nvSpPr>
          <p:cNvPr id="5" name="Označba mesta besedila 4">
            <a:extLst>
              <a:ext uri="{FF2B5EF4-FFF2-40B4-BE49-F238E27FC236}">
                <a16:creationId xmlns:a16="http://schemas.microsoft.com/office/drawing/2014/main" id="{5F66C84F-3EF2-43C4-A808-F0902F37C66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6" name="Označba mesta vsebine 5">
            <a:extLst>
              <a:ext uri="{FF2B5EF4-FFF2-40B4-BE49-F238E27FC236}">
                <a16:creationId xmlns:a16="http://schemas.microsoft.com/office/drawing/2014/main" id="{B6209D2E-5C34-4D05-9514-CBBAD2D0214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GB"/>
          </a:p>
        </p:txBody>
      </p:sp>
      <p:sp>
        <p:nvSpPr>
          <p:cNvPr id="7" name="Označba mesta datuma 6">
            <a:extLst>
              <a:ext uri="{FF2B5EF4-FFF2-40B4-BE49-F238E27FC236}">
                <a16:creationId xmlns:a16="http://schemas.microsoft.com/office/drawing/2014/main" id="{1E314835-AED9-4F46-B938-D9B0E60D37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E65A01-A846-4CA7-9EC6-A5205291C4BB}" type="datetimeFigureOut">
              <a:rPr lang="en-US" smtClean="0"/>
              <a:pPr/>
              <a:t>6/9/2023</a:t>
            </a:fld>
            <a:endParaRPr lang="en-US"/>
          </a:p>
        </p:txBody>
      </p:sp>
      <p:sp>
        <p:nvSpPr>
          <p:cNvPr id="8" name="Označba mesta noge 7">
            <a:extLst>
              <a:ext uri="{FF2B5EF4-FFF2-40B4-BE49-F238E27FC236}">
                <a16:creationId xmlns:a16="http://schemas.microsoft.com/office/drawing/2014/main" id="{FD81D1CE-A335-44A0-AFD6-1A67898BDE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Označba mesta številke diapozitiva 8">
            <a:extLst>
              <a:ext uri="{FF2B5EF4-FFF2-40B4-BE49-F238E27FC236}">
                <a16:creationId xmlns:a16="http://schemas.microsoft.com/office/drawing/2014/main" id="{C8347CB0-516E-497B-910B-10FD98C7F1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EBBF18-9FC8-440E-890E-86A6D109C43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11658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9EF888A4-0891-4C14-B02D-92A8B318A0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  <a:endParaRPr lang="en-GB"/>
          </a:p>
        </p:txBody>
      </p:sp>
      <p:sp>
        <p:nvSpPr>
          <p:cNvPr id="3" name="Označba mesta datuma 2">
            <a:extLst>
              <a:ext uri="{FF2B5EF4-FFF2-40B4-BE49-F238E27FC236}">
                <a16:creationId xmlns:a16="http://schemas.microsoft.com/office/drawing/2014/main" id="{736CFDCD-DB43-4499-9198-0774C9DB5E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E65A01-A846-4CA7-9EC6-A5205291C4BB}" type="datetimeFigureOut">
              <a:rPr lang="en-US" smtClean="0"/>
              <a:pPr/>
              <a:t>6/9/2023</a:t>
            </a:fld>
            <a:endParaRPr lang="en-US"/>
          </a:p>
        </p:txBody>
      </p:sp>
      <p:sp>
        <p:nvSpPr>
          <p:cNvPr id="4" name="Označba mesta noge 3">
            <a:extLst>
              <a:ext uri="{FF2B5EF4-FFF2-40B4-BE49-F238E27FC236}">
                <a16:creationId xmlns:a16="http://schemas.microsoft.com/office/drawing/2014/main" id="{4EC3CD12-4795-4D85-9D27-BFAAF4FFD8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Označba mesta številke diapozitiva 4">
            <a:extLst>
              <a:ext uri="{FF2B5EF4-FFF2-40B4-BE49-F238E27FC236}">
                <a16:creationId xmlns:a16="http://schemas.microsoft.com/office/drawing/2014/main" id="{6E61F602-4A93-439C-A35E-0F82237FC4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EBBF18-9FC8-440E-890E-86A6D109C43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75959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datuma 1">
            <a:extLst>
              <a:ext uri="{FF2B5EF4-FFF2-40B4-BE49-F238E27FC236}">
                <a16:creationId xmlns:a16="http://schemas.microsoft.com/office/drawing/2014/main" id="{E0712869-F674-4D4A-B924-686F001A13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E65A01-A846-4CA7-9EC6-A5205291C4BB}" type="datetimeFigureOut">
              <a:rPr lang="en-US" smtClean="0"/>
              <a:pPr/>
              <a:t>6/9/2023</a:t>
            </a:fld>
            <a:endParaRPr lang="en-US"/>
          </a:p>
        </p:txBody>
      </p:sp>
      <p:sp>
        <p:nvSpPr>
          <p:cNvPr id="3" name="Označba mesta noge 2">
            <a:extLst>
              <a:ext uri="{FF2B5EF4-FFF2-40B4-BE49-F238E27FC236}">
                <a16:creationId xmlns:a16="http://schemas.microsoft.com/office/drawing/2014/main" id="{84C7B8D1-3A97-4740-9897-E88CCA28FA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Označba mesta številke diapozitiva 3">
            <a:extLst>
              <a:ext uri="{FF2B5EF4-FFF2-40B4-BE49-F238E27FC236}">
                <a16:creationId xmlns:a16="http://schemas.microsoft.com/office/drawing/2014/main" id="{60572483-46A7-4133-8A8B-42998198E5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EBBF18-9FC8-440E-890E-86A6D109C43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08941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Vsebina z naslov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85744E68-E964-4B20-9F33-D22FB761A2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sl-SI"/>
              <a:t>Kliknite, če želite urediti slog naslova matrice</a:t>
            </a:r>
            <a:endParaRPr lang="en-GB"/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F503C627-5ED7-43EC-8610-79015D61FE1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GB"/>
          </a:p>
        </p:txBody>
      </p:sp>
      <p:sp>
        <p:nvSpPr>
          <p:cNvPr id="4" name="Označba mesta besedila 3">
            <a:extLst>
              <a:ext uri="{FF2B5EF4-FFF2-40B4-BE49-F238E27FC236}">
                <a16:creationId xmlns:a16="http://schemas.microsoft.com/office/drawing/2014/main" id="{CC11C471-DF13-4182-97EB-6CDACFF81B5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5" name="Označba mesta datuma 4">
            <a:extLst>
              <a:ext uri="{FF2B5EF4-FFF2-40B4-BE49-F238E27FC236}">
                <a16:creationId xmlns:a16="http://schemas.microsoft.com/office/drawing/2014/main" id="{B04E2A5B-650A-46E3-9301-833729A7D8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E65A01-A846-4CA7-9EC6-A5205291C4BB}" type="datetimeFigureOut">
              <a:rPr lang="en-US" smtClean="0"/>
              <a:pPr/>
              <a:t>6/9/2023</a:t>
            </a:fld>
            <a:endParaRPr lang="en-US"/>
          </a:p>
        </p:txBody>
      </p:sp>
      <p:sp>
        <p:nvSpPr>
          <p:cNvPr id="6" name="Označba mesta noge 5">
            <a:extLst>
              <a:ext uri="{FF2B5EF4-FFF2-40B4-BE49-F238E27FC236}">
                <a16:creationId xmlns:a16="http://schemas.microsoft.com/office/drawing/2014/main" id="{8E8E7764-CCE6-44F3-BBCC-17106F2B1A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Označba mesta številke diapozitiva 6">
            <a:extLst>
              <a:ext uri="{FF2B5EF4-FFF2-40B4-BE49-F238E27FC236}">
                <a16:creationId xmlns:a16="http://schemas.microsoft.com/office/drawing/2014/main" id="{5F945B57-FC72-4E31-9500-1236EFEAEA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EBBF18-9FC8-440E-890E-86A6D109C43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28179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3003251F-1FF6-415D-A170-F866AA6640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sl-SI"/>
              <a:t>Kliknite, če želite urediti slog naslova matrice</a:t>
            </a:r>
            <a:endParaRPr lang="en-GB"/>
          </a:p>
        </p:txBody>
      </p:sp>
      <p:sp>
        <p:nvSpPr>
          <p:cNvPr id="3" name="Označba mesta slike 2">
            <a:extLst>
              <a:ext uri="{FF2B5EF4-FFF2-40B4-BE49-F238E27FC236}">
                <a16:creationId xmlns:a16="http://schemas.microsoft.com/office/drawing/2014/main" id="{A6176D42-E5E0-48E8-9ECE-6111860A1BA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GB"/>
          </a:p>
        </p:txBody>
      </p:sp>
      <p:sp>
        <p:nvSpPr>
          <p:cNvPr id="4" name="Označba mesta besedila 3">
            <a:extLst>
              <a:ext uri="{FF2B5EF4-FFF2-40B4-BE49-F238E27FC236}">
                <a16:creationId xmlns:a16="http://schemas.microsoft.com/office/drawing/2014/main" id="{4D9B0BEE-D3C2-4E8B-9C42-FBEE41CAD3C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5" name="Označba mesta datuma 4">
            <a:extLst>
              <a:ext uri="{FF2B5EF4-FFF2-40B4-BE49-F238E27FC236}">
                <a16:creationId xmlns:a16="http://schemas.microsoft.com/office/drawing/2014/main" id="{F134C5C8-41D8-4F8F-B4F6-4EA6FD5C15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E65A01-A846-4CA7-9EC6-A5205291C4BB}" type="datetimeFigureOut">
              <a:rPr lang="en-US" smtClean="0"/>
              <a:pPr/>
              <a:t>6/9/2023</a:t>
            </a:fld>
            <a:endParaRPr lang="en-US"/>
          </a:p>
        </p:txBody>
      </p:sp>
      <p:sp>
        <p:nvSpPr>
          <p:cNvPr id="6" name="Označba mesta noge 5">
            <a:extLst>
              <a:ext uri="{FF2B5EF4-FFF2-40B4-BE49-F238E27FC236}">
                <a16:creationId xmlns:a16="http://schemas.microsoft.com/office/drawing/2014/main" id="{54B59C68-9DD8-4233-8759-466B3B5DF1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Označba mesta številke diapozitiva 6">
            <a:extLst>
              <a:ext uri="{FF2B5EF4-FFF2-40B4-BE49-F238E27FC236}">
                <a16:creationId xmlns:a16="http://schemas.microsoft.com/office/drawing/2014/main" id="{B05E25CF-63E8-4D74-930D-C26B616DDF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EBBF18-9FC8-440E-890E-86A6D109C43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30934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naslova 1">
            <a:extLst>
              <a:ext uri="{FF2B5EF4-FFF2-40B4-BE49-F238E27FC236}">
                <a16:creationId xmlns:a16="http://schemas.microsoft.com/office/drawing/2014/main" id="{44D65067-71F9-4628-9017-CC21B45903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l-SI"/>
              <a:t>Kliknite, če želite urediti slog naslova matrice</a:t>
            </a:r>
            <a:endParaRPr lang="en-GB"/>
          </a:p>
        </p:txBody>
      </p:sp>
      <p:sp>
        <p:nvSpPr>
          <p:cNvPr id="3" name="Označba mesta besedila 2">
            <a:extLst>
              <a:ext uri="{FF2B5EF4-FFF2-40B4-BE49-F238E27FC236}">
                <a16:creationId xmlns:a16="http://schemas.microsoft.com/office/drawing/2014/main" id="{8A366545-CBDD-4E22-9109-D6B8A7D468A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GB"/>
          </a:p>
        </p:txBody>
      </p:sp>
      <p:sp>
        <p:nvSpPr>
          <p:cNvPr id="4" name="Označba mesta datuma 3">
            <a:extLst>
              <a:ext uri="{FF2B5EF4-FFF2-40B4-BE49-F238E27FC236}">
                <a16:creationId xmlns:a16="http://schemas.microsoft.com/office/drawing/2014/main" id="{7BB3A8D9-ABC1-4C96-80F6-518259F8AAE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E65A01-A846-4CA7-9EC6-A5205291C4BB}" type="datetimeFigureOut">
              <a:rPr lang="en-US" smtClean="0"/>
              <a:pPr/>
              <a:t>6/9/2023</a:t>
            </a:fld>
            <a:endParaRPr lang="en-US"/>
          </a:p>
        </p:txBody>
      </p:sp>
      <p:sp>
        <p:nvSpPr>
          <p:cNvPr id="5" name="Označba mesta noge 4">
            <a:extLst>
              <a:ext uri="{FF2B5EF4-FFF2-40B4-BE49-F238E27FC236}">
                <a16:creationId xmlns:a16="http://schemas.microsoft.com/office/drawing/2014/main" id="{7F639B71-4D8B-4C09-9FE1-33D11CB5F65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Označba mesta številke diapozitiva 5">
            <a:extLst>
              <a:ext uri="{FF2B5EF4-FFF2-40B4-BE49-F238E27FC236}">
                <a16:creationId xmlns:a16="http://schemas.microsoft.com/office/drawing/2014/main" id="{CA6EA878-1317-428A-82D0-F350B392E12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EBBF18-9FC8-440E-890E-86A6D109C43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44932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50" r:id="rId14"/>
    <p:sldLayoutId id="2147483674" r:id="rId15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l-SI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značba mesta vsebine 2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92" b="51268"/>
          <a:stretch/>
        </p:blipFill>
        <p:spPr>
          <a:xfrm>
            <a:off x="974035" y="119270"/>
            <a:ext cx="10058400" cy="6633981"/>
          </a:xfrm>
        </p:spPr>
      </p:pic>
    </p:spTree>
    <p:extLst>
      <p:ext uri="{BB962C8B-B14F-4D97-AF65-F5344CB8AC3E}">
        <p14:creationId xmlns:p14="http://schemas.microsoft.com/office/powerpoint/2010/main" val="145836555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l-SI"/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885780">
            <a:off x="7326680" y="278429"/>
            <a:ext cx="2467198" cy="1174212"/>
          </a:xfrm>
          <a:custGeom>
            <a:avLst/>
            <a:gdLst/>
            <a:ahLst/>
            <a:cxnLst/>
            <a:rect l="l" t="t" r="r" b="b"/>
            <a:pathLst>
              <a:path w="4374417" h="6858000">
                <a:moveTo>
                  <a:pt x="22719" y="0"/>
                </a:moveTo>
                <a:lnTo>
                  <a:pt x="4374417" y="0"/>
                </a:lnTo>
                <a:lnTo>
                  <a:pt x="4374417" y="6858000"/>
                </a:lnTo>
                <a:lnTo>
                  <a:pt x="0" y="6858000"/>
                </a:lnTo>
                <a:lnTo>
                  <a:pt x="6670" y="6845555"/>
                </a:lnTo>
                <a:cubicBezTo>
                  <a:pt x="495881" y="5886487"/>
                  <a:pt x="785588" y="4695963"/>
                  <a:pt x="785588" y="3406233"/>
                </a:cubicBezTo>
                <a:cubicBezTo>
                  <a:pt x="785588" y="2215714"/>
                  <a:pt x="538737" y="1109724"/>
                  <a:pt x="115983" y="192283"/>
                </a:cubicBezTo>
                <a:close/>
              </a:path>
            </a:pathLst>
          </a:custGeom>
        </p:spPr>
      </p:pic>
      <p:pic>
        <p:nvPicPr>
          <p:cNvPr id="10" name="Slika 9">
            <a:extLst>
              <a:ext uri="{FF2B5EF4-FFF2-40B4-BE49-F238E27FC236}">
                <a16:creationId xmlns:a16="http://schemas.microsoft.com/office/drawing/2014/main" id="{A32D30B1-D677-4891-9844-E6DBB1E74D4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288783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l-SI"/>
          </a:p>
        </p:txBody>
      </p:sp>
      <p:pic>
        <p:nvPicPr>
          <p:cNvPr id="3" name="Slika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73348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l-SI"/>
          </a:p>
        </p:txBody>
      </p:sp>
      <p:pic>
        <p:nvPicPr>
          <p:cNvPr id="3" name="Slika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904" y="71246"/>
            <a:ext cx="11917018" cy="6700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6777815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ova tema">
  <a:themeElements>
    <a:clrScheme name="Pisarn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isarna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ova tema">
  <a:themeElements>
    <a:clrScheme name="Pisarn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isarna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ova tema">
  <a:themeElements>
    <a:clrScheme name="Pisarn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isarna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A95B8E59649AB64DB0A92C0F49F583C6" ma:contentTypeVersion="4" ma:contentTypeDescription="Ustvari nov dokument." ma:contentTypeScope="" ma:versionID="8764b5171589e0570587d3993fcbfac2">
  <xsd:schema xmlns:xsd="http://www.w3.org/2001/XMLSchema" xmlns:xs="http://www.w3.org/2001/XMLSchema" xmlns:p="http://schemas.microsoft.com/office/2006/metadata/properties" xmlns:ns3="c2bea70b-6278-4eae-a32f-f642e2b9cd8c" targetNamespace="http://schemas.microsoft.com/office/2006/metadata/properties" ma:root="true" ma:fieldsID="e43f4c8f9867472e7bb66330560ccf56" ns3:_="">
    <xsd:import namespace="c2bea70b-6278-4eae-a32f-f642e2b9cd8c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KeyPoints" minOccurs="0"/>
                <xsd:element ref="ns3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2bea70b-6278-4eae-a32f-f642e2b9cd8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Vrsta vsebine"/>
        <xsd:element ref="dc:title" minOccurs="0" maxOccurs="1" ma:index="4" ma:displayName="Naslov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8423F5E5-AC4B-4769-B895-082CF281E34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c2bea70b-6278-4eae-a32f-f642e2b9cd8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A36EDDDC-7A28-4374-8560-0D221A92942B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BF7E443F-5712-4871-829C-D10BF0FDBE08}">
  <ds:schemaRefs>
    <ds:schemaRef ds:uri="http://purl.org/dc/elements/1.1/"/>
    <ds:schemaRef ds:uri="http://purl.org/dc/terms/"/>
    <ds:schemaRef ds:uri="http://purl.org/dc/dcmitype/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c2bea70b-6278-4eae-a32f-f642e2b9cd8c"/>
    <ds:schemaRef ds:uri="http://schemas.microsoft.com/office/2006/metadata/propertie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2934</TotalTime>
  <Words>0</Words>
  <Application>Microsoft Office PowerPoint</Application>
  <PresentationFormat>Širokozaslonsko</PresentationFormat>
  <Paragraphs>0</Paragraphs>
  <Slides>4</Slides>
  <Notes>0</Notes>
  <HiddenSlides>0</HiddenSlides>
  <MMClips>0</MMClips>
  <ScaleCrop>false</ScaleCrop>
  <HeadingPairs>
    <vt:vector size="6" baseType="variant">
      <vt:variant>
        <vt:lpstr>Uporabljene pisave</vt:lpstr>
      </vt:variant>
      <vt:variant>
        <vt:i4>3</vt:i4>
      </vt:variant>
      <vt:variant>
        <vt:lpstr>Tema</vt:lpstr>
      </vt:variant>
      <vt:variant>
        <vt:i4>1</vt:i4>
      </vt:variant>
      <vt:variant>
        <vt:lpstr>Naslovi diapozitivov</vt:lpstr>
      </vt:variant>
      <vt:variant>
        <vt:i4>4</vt:i4>
      </vt:variant>
    </vt:vector>
  </HeadingPairs>
  <TitlesOfParts>
    <vt:vector size="8" baseType="lpstr">
      <vt:lpstr>Arial</vt:lpstr>
      <vt:lpstr>Calibri</vt:lpstr>
      <vt:lpstr>Calibri Light</vt:lpstr>
      <vt:lpstr>1_Officeova tema</vt:lpstr>
      <vt:lpstr>PowerPointova predstavitev</vt:lpstr>
      <vt:lpstr>PowerPointova predstavitev</vt:lpstr>
      <vt:lpstr>PowerPointova predstavitev</vt:lpstr>
      <vt:lpstr>PowerPointova predstavitev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PowerPointova predstavitev</dc:title>
  <dc:creator>Urška Pavlič</dc:creator>
  <cp:lastModifiedBy>Ana Močnik</cp:lastModifiedBy>
  <cp:revision>1389</cp:revision>
  <dcterms:created xsi:type="dcterms:W3CDTF">2022-06-02T12:27:10Z</dcterms:created>
  <dcterms:modified xsi:type="dcterms:W3CDTF">2023-06-09T09:50:22Z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0x010100A95B8E59649AB64DB0A92C0F49F583C6</vt:lpwstr>
  </property>
</Properties>
</file>